
<file path=[Content_Types].xml><?xml version="1.0" encoding="utf-8"?>
<Types xmlns="http://schemas.openxmlformats.org/package/2006/content-types">
  <Override PartName="/ppt/slides/slide1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15.xml" ContentType="application/vnd.openxmlformats-officedocument.presentationml.slide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4" r:id="rId7"/>
    <p:sldId id="261" r:id="rId8"/>
    <p:sldId id="262" r:id="rId9"/>
    <p:sldId id="263" r:id="rId10"/>
    <p:sldId id="265" r:id="rId11"/>
    <p:sldId id="272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72" d="100"/>
          <a:sy n="72" d="100"/>
        </p:scale>
        <p:origin x="-52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presProps" Target="presProps.xml"/><Relationship Id="rId4" Type="http://schemas.openxmlformats.org/officeDocument/2006/relationships/slide" Target="slides/slide3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19" Type="http://schemas.openxmlformats.org/officeDocument/2006/relationships/printerSettings" Target="printerSettings/printerSettings1.bin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slide" Target="slides/slide1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0C47C-2767-5F4D-85CE-DB3B758C12AD}" type="datetimeFigureOut">
              <a:rPr lang="en-US" smtClean="0"/>
              <a:t>12/17/08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0866D-8CA3-3545-B232-479D584DA98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CA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0C47C-2767-5F4D-85CE-DB3B758C12AD}" type="datetimeFigureOut">
              <a:rPr lang="en-US" smtClean="0"/>
              <a:t>12/17/08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0866D-8CA3-3545-B232-479D584DA9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0C47C-2767-5F4D-85CE-DB3B758C12AD}" type="datetimeFigureOut">
              <a:rPr lang="en-US" smtClean="0"/>
              <a:t>12/17/08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0866D-8CA3-3545-B232-479D584DA9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0C47C-2767-5F4D-85CE-DB3B758C12AD}" type="datetimeFigureOut">
              <a:rPr lang="en-US" smtClean="0"/>
              <a:t>12/17/08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0866D-8CA3-3545-B232-479D584DA9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0C47C-2767-5F4D-85CE-DB3B758C12AD}" type="datetimeFigureOut">
              <a:rPr lang="en-US" smtClean="0"/>
              <a:t>12/17/08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310866D-8CA3-3545-B232-479D584DA98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0C47C-2767-5F4D-85CE-DB3B758C12AD}" type="datetimeFigureOut">
              <a:rPr lang="en-US" smtClean="0"/>
              <a:t>12/17/08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0866D-8CA3-3545-B232-479D584DA9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CA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CA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0C47C-2767-5F4D-85CE-DB3B758C12AD}" type="datetimeFigureOut">
              <a:rPr lang="en-US" smtClean="0"/>
              <a:t>12/17/08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0866D-8CA3-3545-B232-479D584DA9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0C47C-2767-5F4D-85CE-DB3B758C12AD}" type="datetimeFigureOut">
              <a:rPr lang="en-US" smtClean="0"/>
              <a:t>12/17/08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0866D-8CA3-3545-B232-479D584DA9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0C47C-2767-5F4D-85CE-DB3B758C12AD}" type="datetimeFigureOut">
              <a:rPr lang="en-US" smtClean="0"/>
              <a:t>12/17/08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0866D-8CA3-3545-B232-479D584DA9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CA" smtClean="0"/>
              <a:t>Click to edit Master text styles</a:t>
            </a:r>
          </a:p>
          <a:p>
            <a:pPr lvl="1" eaLnBrk="1" latinLnBrk="0" hangingPunct="1"/>
            <a:r>
              <a:rPr lang="en-CA" smtClean="0"/>
              <a:t>Second level</a:t>
            </a:r>
          </a:p>
          <a:p>
            <a:pPr lvl="2" eaLnBrk="1" latinLnBrk="0" hangingPunct="1"/>
            <a:r>
              <a:rPr lang="en-CA" smtClean="0"/>
              <a:t>Third level</a:t>
            </a:r>
          </a:p>
          <a:p>
            <a:pPr lvl="3" eaLnBrk="1" latinLnBrk="0" hangingPunct="1"/>
            <a:r>
              <a:rPr lang="en-CA" smtClean="0"/>
              <a:t>Fourth level</a:t>
            </a:r>
          </a:p>
          <a:p>
            <a:pPr lvl="4" eaLnBrk="1" latinLnBrk="0" hangingPunct="1"/>
            <a:r>
              <a:rPr lang="en-CA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0C47C-2767-5F4D-85CE-DB3B758C12AD}" type="datetimeFigureOut">
              <a:rPr lang="en-US" smtClean="0"/>
              <a:t>12/17/08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0866D-8CA3-3545-B232-479D584DA9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CA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0C47C-2767-5F4D-85CE-DB3B758C12AD}" type="datetimeFigureOut">
              <a:rPr lang="en-US" smtClean="0"/>
              <a:t>12/17/08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0866D-8CA3-3545-B232-479D584DA98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CA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CA" smtClean="0"/>
              <a:t>Click to edit Master text styles</a:t>
            </a:r>
          </a:p>
          <a:p>
            <a:pPr lvl="1" eaLnBrk="1" latinLnBrk="0" hangingPunct="1"/>
            <a:r>
              <a:rPr kumimoji="0" lang="en-CA" smtClean="0"/>
              <a:t>Second level</a:t>
            </a:r>
          </a:p>
          <a:p>
            <a:pPr lvl="2" eaLnBrk="1" latinLnBrk="0" hangingPunct="1"/>
            <a:r>
              <a:rPr kumimoji="0" lang="en-CA" smtClean="0"/>
              <a:t>Third level</a:t>
            </a:r>
          </a:p>
          <a:p>
            <a:pPr lvl="3" eaLnBrk="1" latinLnBrk="0" hangingPunct="1"/>
            <a:r>
              <a:rPr kumimoji="0" lang="en-CA" smtClean="0"/>
              <a:t>Fourth level</a:t>
            </a:r>
          </a:p>
          <a:p>
            <a:pPr lvl="4" eaLnBrk="1" latinLnBrk="0" hangingPunct="1"/>
            <a:r>
              <a:rPr kumimoji="0" lang="en-CA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310C47C-2767-5F4D-85CE-DB3B758C12AD}" type="datetimeFigureOut">
              <a:rPr lang="en-US" smtClean="0"/>
              <a:t>12/17/08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310866D-8CA3-3545-B232-479D584DA981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UNIT 2 </a:t>
            </a:r>
            <a:r>
              <a:rPr lang="en-US" dirty="0" err="1" smtClean="0"/>
              <a:t>REview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Science 10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Balancing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Go from word equations to skeleton equation</a:t>
            </a:r>
          </a:p>
          <a:p>
            <a:r>
              <a:rPr lang="en-US" dirty="0" smtClean="0"/>
              <a:t>Balance equation using the plan strategy</a:t>
            </a:r>
          </a:p>
          <a:p>
            <a:r>
              <a:rPr lang="en-US" dirty="0" smtClean="0"/>
              <a:t>1.leave anything that appears in more than one species (or compound) to end</a:t>
            </a:r>
          </a:p>
          <a:p>
            <a:r>
              <a:rPr lang="en-US" dirty="0" smtClean="0"/>
              <a:t>Leave elemental forms</a:t>
            </a:r>
          </a:p>
          <a:p>
            <a:r>
              <a:rPr lang="en-US" dirty="0" smtClean="0"/>
              <a:t>Balance groups (polyatomic ions)</a:t>
            </a:r>
          </a:p>
          <a:p>
            <a:r>
              <a:rPr lang="en-US" dirty="0" smtClean="0"/>
              <a:t>Let the coefficients lead you</a:t>
            </a:r>
          </a:p>
          <a:p>
            <a:r>
              <a:rPr lang="en-US" dirty="0" smtClean="0"/>
              <a:t>Classify as S, D, SR, DR, C, 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 overhead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Know how to use the PH charts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Need to know how to determine whether a chemical is an acid or a base according to what </a:t>
            </a:r>
            <a:r>
              <a:rPr lang="en-US" dirty="0" err="1" smtClean="0"/>
              <a:t>colour</a:t>
            </a:r>
            <a:r>
              <a:rPr lang="en-US" dirty="0" smtClean="0"/>
              <a:t> the indicator has turned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Radioactive Decay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Alpha decay</a:t>
            </a:r>
          </a:p>
          <a:p>
            <a:r>
              <a:rPr lang="en-US" dirty="0" smtClean="0"/>
              <a:t>Beta decay</a:t>
            </a:r>
          </a:p>
          <a:p>
            <a:r>
              <a:rPr lang="en-US" dirty="0" smtClean="0"/>
              <a:t>Gamma decay</a:t>
            </a:r>
          </a:p>
          <a:p>
            <a:endParaRPr lang="en-US" dirty="0" smtClean="0"/>
          </a:p>
          <a:p>
            <a:r>
              <a:rPr lang="en-US" dirty="0" smtClean="0"/>
              <a:t>See overhead for example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Nuclear Fission and fusion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Fission</a:t>
            </a:r>
          </a:p>
          <a:p>
            <a:r>
              <a:rPr lang="en-US" dirty="0" smtClean="0"/>
              <a:t>Splitting of more massive nucleus into two less massive nuclei, subatomic particles and energy</a:t>
            </a:r>
          </a:p>
          <a:p>
            <a:endParaRPr lang="en-US" dirty="0" smtClean="0"/>
          </a:p>
          <a:p>
            <a:r>
              <a:rPr lang="en-US" dirty="0" smtClean="0"/>
              <a:t>Induced or forced</a:t>
            </a:r>
          </a:p>
          <a:p>
            <a:r>
              <a:rPr lang="en-US" dirty="0" smtClean="0"/>
              <a:t>Rules</a:t>
            </a:r>
          </a:p>
          <a:p>
            <a:r>
              <a:rPr lang="en-US" dirty="0" smtClean="0"/>
              <a:t>1. mass of numbers on each side of equation stays the same</a:t>
            </a:r>
          </a:p>
          <a:p>
            <a:r>
              <a:rPr lang="en-US" dirty="0" smtClean="0"/>
              <a:t>2. Sum of the charges on each side of equation stays the same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 overhead for example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Two low mass nuclei join to form a more massive nuclei</a:t>
            </a:r>
          </a:p>
          <a:p>
            <a:r>
              <a:rPr lang="en-US" dirty="0" smtClean="0"/>
              <a:t>Occurs in the sun</a:t>
            </a:r>
          </a:p>
          <a:p>
            <a:endParaRPr lang="en-US" dirty="0" smtClean="0"/>
          </a:p>
          <a:p>
            <a:r>
              <a:rPr lang="en-US" dirty="0" smtClean="0"/>
              <a:t>Study Table 7.11 page 321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Example see overhead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Bohr Diagrams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Electrons appear in shells in a very predictable manner.</a:t>
            </a:r>
            <a:endParaRPr lang="en-US" sz="1600" dirty="0" smtClean="0"/>
          </a:p>
          <a:p>
            <a:r>
              <a:rPr lang="en-US" dirty="0" smtClean="0"/>
              <a:t>There is a maximum of 2 electrons in the first shell, 8 in the 2nd shell, and 8 in the 3rd shell.</a:t>
            </a:r>
          </a:p>
          <a:p>
            <a:pPr lvl="1"/>
            <a:r>
              <a:rPr lang="en-US" dirty="0" smtClean="0"/>
              <a:t>The period # = # of shells in the atom.</a:t>
            </a:r>
          </a:p>
          <a:p>
            <a:pPr lvl="1"/>
            <a:r>
              <a:rPr lang="en-US" dirty="0" smtClean="0"/>
              <a:t>Except for the transition elements,</a:t>
            </a:r>
          </a:p>
          <a:p>
            <a:pPr lvl="1">
              <a:buNone/>
            </a:pPr>
            <a:r>
              <a:rPr lang="en-US" dirty="0" smtClean="0"/>
              <a:t>	the last digit of the group # = # of electrons in the valence shell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Periodic Trends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at Elements on the periodic table and be able to determine </a:t>
            </a:r>
          </a:p>
          <a:p>
            <a:r>
              <a:rPr lang="en-US" dirty="0" smtClean="0"/>
              <a:t>Protons</a:t>
            </a:r>
          </a:p>
          <a:p>
            <a:r>
              <a:rPr lang="en-US" dirty="0" smtClean="0"/>
              <a:t>Electrons</a:t>
            </a:r>
          </a:p>
          <a:p>
            <a:r>
              <a:rPr lang="en-US" dirty="0" smtClean="0"/>
              <a:t>Mass number</a:t>
            </a:r>
          </a:p>
          <a:p>
            <a:r>
              <a:rPr lang="en-US" dirty="0" smtClean="0"/>
              <a:t>Atomic number</a:t>
            </a:r>
          </a:p>
          <a:p>
            <a:r>
              <a:rPr lang="en-US" dirty="0" smtClean="0"/>
              <a:t>Net charge (if possible) </a:t>
            </a:r>
          </a:p>
          <a:p>
            <a:pPr>
              <a:buNone/>
            </a:pPr>
            <a:r>
              <a:rPr lang="en-US" dirty="0" smtClean="0"/>
              <a:t>Of the stable atoms and the isotopes.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Group 41"/>
          <p:cNvGraphicFramePr>
            <a:graphicFrameLocks/>
          </p:cNvGraphicFramePr>
          <p:nvPr/>
        </p:nvGraphicFramePr>
        <p:xfrm>
          <a:off x="609600" y="457200"/>
          <a:ext cx="7962900" cy="4593908"/>
        </p:xfrm>
        <a:graphic>
          <a:graphicData uri="http://schemas.openxmlformats.org/drawingml/2006/table">
            <a:tbl>
              <a:tblPr/>
              <a:tblGrid>
                <a:gridCol w="1990725"/>
                <a:gridCol w="1990725"/>
                <a:gridCol w="1990725"/>
                <a:gridCol w="1990725"/>
              </a:tblGrid>
              <a:tr h="1500188">
                <a:tc>
                  <a:txBody>
                    <a:bodyPr/>
                    <a:lstStyle/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Particles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Symbol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Charge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Location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0">
                <a:tc>
                  <a:txBody>
                    <a:bodyPr/>
                    <a:lstStyle/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Protons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p+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Positive charge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Found in the nucleus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0">
                <a:tc>
                  <a:txBody>
                    <a:bodyPr/>
                    <a:lstStyle/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Neutrons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  0</a:t>
                      </a:r>
                    </a:p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Neutral (no) charge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Found in the nucleus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52500">
                <a:tc>
                  <a:txBody>
                    <a:bodyPr/>
                    <a:lstStyle/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Electrons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e-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Negative charge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1600" marR="0" lvl="0" indent="-101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-65" charset="0"/>
                          <a:ea typeface="ＭＳ Ｐゴシック" pitchFamily="-65" charset="-128"/>
                          <a:cs typeface="ＭＳ Ｐゴシック" pitchFamily="-65" charset="-128"/>
                        </a:rPr>
                        <a:t>Found orbiting the nucleus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Naming/Writing formulas of chemical compounds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Name and write formulas for Ionic and covalent compounds</a:t>
            </a:r>
          </a:p>
          <a:p>
            <a:r>
              <a:rPr lang="en-US" dirty="0" smtClean="0"/>
              <a:t> </a:t>
            </a:r>
            <a:r>
              <a:rPr lang="en-US" dirty="0" smtClean="0"/>
              <a:t>magnesium and nitrogen</a:t>
            </a:r>
            <a:endParaRPr lang="en-US" dirty="0" smtClean="0"/>
          </a:p>
          <a:p>
            <a:r>
              <a:rPr lang="en-US" dirty="0" smtClean="0"/>
              <a:t>Magnesium nitride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K3N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K</a:t>
            </a:r>
            <a:r>
              <a:rPr lang="en-US" baseline="-25000" dirty="0" smtClean="0"/>
              <a:t>3</a:t>
            </a:r>
            <a:r>
              <a:rPr lang="en-US" dirty="0" smtClean="0"/>
              <a:t>N</a:t>
            </a:r>
          </a:p>
          <a:p>
            <a:pPr>
              <a:lnSpc>
                <a:spcPct val="90000"/>
              </a:lnSpc>
            </a:pPr>
            <a:r>
              <a:rPr lang="en-US" dirty="0" smtClean="0"/>
              <a:t>A. Step 1 </a:t>
            </a:r>
          </a:p>
          <a:p>
            <a:pPr>
              <a:lnSpc>
                <a:spcPct val="90000"/>
              </a:lnSpc>
              <a:buFont typeface="Wingdings" pitchFamily="-65" charset="2"/>
              <a:buNone/>
            </a:pPr>
            <a:r>
              <a:rPr lang="en-US" dirty="0" smtClean="0"/>
              <a:t>Identify the ions </a:t>
            </a:r>
          </a:p>
          <a:p>
            <a:pPr>
              <a:lnSpc>
                <a:spcPct val="90000"/>
              </a:lnSpc>
              <a:buFont typeface="Wingdings" pitchFamily="-65" charset="2"/>
              <a:buNone/>
            </a:pPr>
            <a:endParaRPr lang="en-US" dirty="0" smtClean="0"/>
          </a:p>
          <a:p>
            <a:pPr>
              <a:lnSpc>
                <a:spcPct val="90000"/>
              </a:lnSpc>
              <a:buFont typeface="Wingdings" pitchFamily="-65" charset="2"/>
              <a:buNone/>
            </a:pPr>
            <a:r>
              <a:rPr lang="en-US" dirty="0" smtClean="0"/>
              <a:t>K=potassium</a:t>
            </a:r>
          </a:p>
          <a:p>
            <a:pPr>
              <a:lnSpc>
                <a:spcPct val="90000"/>
              </a:lnSpc>
              <a:buFont typeface="Wingdings" pitchFamily="-65" charset="2"/>
              <a:buNone/>
            </a:pPr>
            <a:r>
              <a:rPr lang="en-US" dirty="0" smtClean="0"/>
              <a:t>N=Nitrogen</a:t>
            </a:r>
          </a:p>
          <a:p>
            <a:pPr>
              <a:lnSpc>
                <a:spcPct val="90000"/>
              </a:lnSpc>
              <a:buFont typeface="Wingdings" pitchFamily="-65" charset="2"/>
              <a:buNone/>
            </a:pPr>
            <a:endParaRPr lang="en-US" dirty="0" smtClean="0"/>
          </a:p>
          <a:p>
            <a:pPr>
              <a:lnSpc>
                <a:spcPct val="90000"/>
              </a:lnSpc>
              <a:buFont typeface="Wingdings" pitchFamily="-65" charset="2"/>
              <a:buNone/>
            </a:pPr>
            <a:r>
              <a:rPr lang="en-US" dirty="0" smtClean="0"/>
              <a:t>Step 2 check the charges </a:t>
            </a:r>
          </a:p>
          <a:p>
            <a:pPr>
              <a:lnSpc>
                <a:spcPct val="90000"/>
              </a:lnSpc>
              <a:buFont typeface="Wingdings" pitchFamily="-65" charset="2"/>
              <a:buNone/>
            </a:pPr>
            <a:endParaRPr lang="en-US" dirty="0" smtClean="0"/>
          </a:p>
          <a:p>
            <a:pPr>
              <a:lnSpc>
                <a:spcPct val="90000"/>
              </a:lnSpc>
              <a:buFont typeface="Wingdings" pitchFamily="-65" charset="2"/>
              <a:buNone/>
            </a:pPr>
            <a:r>
              <a:rPr lang="en-US" dirty="0" smtClean="0"/>
              <a:t>K=+1</a:t>
            </a:r>
          </a:p>
          <a:p>
            <a:pPr>
              <a:lnSpc>
                <a:spcPct val="90000"/>
              </a:lnSpc>
              <a:buFont typeface="Wingdings" pitchFamily="-65" charset="2"/>
              <a:buNone/>
            </a:pPr>
            <a:r>
              <a:rPr lang="en-US" dirty="0" smtClean="0"/>
              <a:t>N=-3</a:t>
            </a:r>
          </a:p>
          <a:p>
            <a:pPr>
              <a:lnSpc>
                <a:spcPct val="90000"/>
              </a:lnSpc>
              <a:buFont typeface="Wingdings" pitchFamily="-65" charset="2"/>
              <a:buNone/>
            </a:pPr>
            <a:endParaRPr lang="en-US" dirty="0" smtClean="0"/>
          </a:p>
          <a:p>
            <a:pPr>
              <a:lnSpc>
                <a:spcPct val="90000"/>
              </a:lnSpc>
              <a:buFont typeface="Wingdings" pitchFamily="-65" charset="2"/>
              <a:buNone/>
            </a:pPr>
            <a:r>
              <a:rPr lang="en-US" dirty="0" smtClean="0"/>
              <a:t>Step 3</a:t>
            </a:r>
          </a:p>
          <a:p>
            <a:pPr>
              <a:lnSpc>
                <a:spcPct val="90000"/>
              </a:lnSpc>
              <a:buFont typeface="Wingdings" pitchFamily="-65" charset="2"/>
              <a:buNone/>
            </a:pPr>
            <a:r>
              <a:rPr lang="en-US" dirty="0" smtClean="0"/>
              <a:t>Determine the ratio</a:t>
            </a:r>
          </a:p>
          <a:p>
            <a:pPr>
              <a:lnSpc>
                <a:spcPct val="90000"/>
              </a:lnSpc>
              <a:buFont typeface="Wingdings" pitchFamily="-65" charset="2"/>
              <a:buNone/>
            </a:pPr>
            <a:r>
              <a:rPr lang="en-US" dirty="0" smtClean="0"/>
              <a:t>3 potassium ions for every nitrogen 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K3N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Balance the charge therefore means that potassium must have a charge of +1 if it takes 3 </a:t>
            </a:r>
            <a:r>
              <a:rPr lang="en-US" dirty="0" err="1" smtClean="0"/>
              <a:t>potssium</a:t>
            </a:r>
            <a:r>
              <a:rPr lang="en-US" dirty="0" smtClean="0"/>
              <a:t> ions to balance a charge of -3</a:t>
            </a:r>
            <a:endParaRPr lang="en-US" dirty="0" smtClean="0"/>
          </a:p>
          <a:p>
            <a:r>
              <a:rPr lang="en-US" dirty="0" smtClean="0"/>
              <a:t>Or you could cross the subscripts back over to superscripts</a:t>
            </a:r>
            <a:endParaRPr lang="en-US" dirty="0" smtClean="0"/>
          </a:p>
          <a:p>
            <a:r>
              <a:rPr lang="en-US" dirty="0" smtClean="0"/>
              <a:t>K</a:t>
            </a:r>
            <a:r>
              <a:rPr lang="en-US" baseline="-25000" dirty="0" smtClean="0"/>
              <a:t>3         </a:t>
            </a:r>
            <a:r>
              <a:rPr lang="en-US" dirty="0" smtClean="0"/>
              <a:t>N</a:t>
            </a:r>
            <a:r>
              <a:rPr lang="en-US" baseline="-25000" dirty="0" smtClean="0"/>
              <a:t>1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K</a:t>
            </a:r>
            <a:r>
              <a:rPr lang="en-US" baseline="30000" dirty="0" smtClean="0"/>
              <a:t>+1</a:t>
            </a:r>
            <a:r>
              <a:rPr lang="en-US" baseline="-25000" dirty="0" smtClean="0"/>
              <a:t>        </a:t>
            </a:r>
            <a:r>
              <a:rPr lang="en-US" dirty="0" smtClean="0"/>
              <a:t>N</a:t>
            </a:r>
            <a:r>
              <a:rPr lang="en-US" baseline="30000" dirty="0" smtClean="0"/>
              <a:t>-3</a:t>
            </a:r>
          </a:p>
          <a:p>
            <a:endParaRPr lang="en-US" baseline="30000" dirty="0" smtClean="0"/>
          </a:p>
          <a:p>
            <a:r>
              <a:rPr lang="en-US" dirty="0" smtClean="0"/>
              <a:t>Potassium nitride</a:t>
            </a:r>
          </a:p>
          <a:p>
            <a:pPr>
              <a:buNone/>
            </a:pP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 rot="16200000" flipH="1">
            <a:off x="1257300" y="4076700"/>
            <a:ext cx="762000" cy="685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5400000">
            <a:off x="1409700" y="4229100"/>
            <a:ext cx="762000" cy="3810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potassium bromide</a:t>
            </a:r>
            <a:endParaRPr lang="en-US" dirty="0" smtClean="0"/>
          </a:p>
          <a:p>
            <a:r>
              <a:rPr lang="en-US" dirty="0" smtClean="0"/>
              <a:t>Step 1: determine the charges and symbols</a:t>
            </a:r>
            <a:endParaRPr lang="en-US" dirty="0" smtClean="0"/>
          </a:p>
          <a:p>
            <a:pPr>
              <a:buFont typeface="Wingdings" pitchFamily="-65" charset="2"/>
              <a:buNone/>
            </a:pPr>
            <a:r>
              <a:rPr lang="en-US" dirty="0" smtClean="0"/>
              <a:t>Potassium=___</a:t>
            </a:r>
          </a:p>
          <a:p>
            <a:pPr>
              <a:buFont typeface="Wingdings" pitchFamily="-65" charset="2"/>
              <a:buNone/>
            </a:pPr>
            <a:r>
              <a:rPr lang="en-US" dirty="0" smtClean="0"/>
              <a:t>Charge: +1</a:t>
            </a:r>
          </a:p>
          <a:p>
            <a:pPr>
              <a:buFont typeface="Wingdings" pitchFamily="-65" charset="2"/>
              <a:buNone/>
            </a:pPr>
            <a:r>
              <a:rPr lang="en-US" dirty="0" smtClean="0"/>
              <a:t>Bromide=____</a:t>
            </a:r>
          </a:p>
          <a:p>
            <a:pPr>
              <a:buFont typeface="Wingdings" pitchFamily="-65" charset="2"/>
              <a:buNone/>
            </a:pPr>
            <a:r>
              <a:rPr lang="en-US" dirty="0" smtClean="0"/>
              <a:t>Charge: -1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Step 2 write superscripts with the symbols and cross over the subscripts</a:t>
            </a:r>
            <a:endParaRPr lang="en-US" dirty="0" smtClean="0"/>
          </a:p>
          <a:p>
            <a:r>
              <a:rPr lang="en-US" dirty="0" smtClean="0"/>
              <a:t>K</a:t>
            </a:r>
            <a:r>
              <a:rPr lang="en-US" baseline="30000" dirty="0" smtClean="0"/>
              <a:t>+1     </a:t>
            </a:r>
            <a:r>
              <a:rPr lang="en-US" dirty="0" smtClean="0"/>
              <a:t>Br</a:t>
            </a:r>
            <a:r>
              <a:rPr lang="en-US" baseline="30000" dirty="0" smtClean="0"/>
              <a:t>-1</a:t>
            </a:r>
          </a:p>
          <a:p>
            <a:pPr>
              <a:buFont typeface="Wingdings" pitchFamily="-65" charset="2"/>
              <a:buNone/>
            </a:pPr>
            <a:endParaRPr lang="en-US" baseline="30000" dirty="0" smtClean="0"/>
          </a:p>
          <a:p>
            <a:r>
              <a:rPr lang="en-US" dirty="0" smtClean="0"/>
              <a:t>K</a:t>
            </a:r>
            <a:r>
              <a:rPr lang="en-US" baseline="-25000" dirty="0" smtClean="0"/>
              <a:t>1       </a:t>
            </a:r>
            <a:r>
              <a:rPr lang="en-US" dirty="0" smtClean="0"/>
              <a:t>Br</a:t>
            </a:r>
            <a:r>
              <a:rPr lang="en-US" baseline="-25000" dirty="0" smtClean="0"/>
              <a:t>1</a:t>
            </a:r>
            <a:endParaRPr lang="en-US" dirty="0" smtClean="0"/>
          </a:p>
          <a:p>
            <a:r>
              <a:rPr lang="en-US" dirty="0" smtClean="0"/>
              <a:t>Answer is: </a:t>
            </a:r>
            <a:r>
              <a:rPr lang="en-US" dirty="0" err="1" smtClean="0"/>
              <a:t>KBr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When writing names for multivalent formulas make, cross the subscripts back to superscripts then verify that the charge does exist on the periodic table.</a:t>
            </a:r>
          </a:p>
          <a:p>
            <a:pPr>
              <a:buNone/>
            </a:pPr>
            <a:endParaRPr lang="en-US" dirty="0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1447800" y="2971800"/>
            <a:ext cx="533400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rot="10800000" flipV="1">
            <a:off x="1447800" y="2971800"/>
            <a:ext cx="533400" cy="4572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ヒラギノ丸ゴ Pro W4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ＭＳ 明朝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Apex.thmx</Template>
  <TotalTime>254</TotalTime>
  <Words>513</Words>
  <Application>Microsoft Macintosh PowerPoint</Application>
  <PresentationFormat>On-screen Show (4:3)</PresentationFormat>
  <Paragraphs>110</Paragraphs>
  <Slides>17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Apex</vt:lpstr>
      <vt:lpstr>UNIT 2 REview</vt:lpstr>
      <vt:lpstr>Bohr Diagrams</vt:lpstr>
      <vt:lpstr>Periodic Trends</vt:lpstr>
      <vt:lpstr>Slide 4</vt:lpstr>
      <vt:lpstr>Naming/Writing formulas of chemical compounds</vt:lpstr>
      <vt:lpstr>K3N</vt:lpstr>
      <vt:lpstr>K3N</vt:lpstr>
      <vt:lpstr>Slide 8</vt:lpstr>
      <vt:lpstr>Slide 9</vt:lpstr>
      <vt:lpstr>Balancing equations</vt:lpstr>
      <vt:lpstr>Example</vt:lpstr>
      <vt:lpstr>Know how to use the PH charts</vt:lpstr>
      <vt:lpstr>Radioactive Decay</vt:lpstr>
      <vt:lpstr>Nuclear Fission and fusion</vt:lpstr>
      <vt:lpstr>Fission</vt:lpstr>
      <vt:lpstr>Fusion</vt:lpstr>
      <vt:lpstr>Fusion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2 REview</dc:title>
  <dc:creator>Reema Nagra</dc:creator>
  <cp:lastModifiedBy>Reema Nagra</cp:lastModifiedBy>
  <cp:revision>1</cp:revision>
  <dcterms:created xsi:type="dcterms:W3CDTF">2008-12-17T17:42:05Z</dcterms:created>
  <dcterms:modified xsi:type="dcterms:W3CDTF">2008-12-17T21:56:36Z</dcterms:modified>
</cp:coreProperties>
</file>